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2250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A6C2-2997-4B0A-833E-B9A7167532EF}" type="datetimeFigureOut">
              <a:rPr lang="th-TH" smtClean="0"/>
              <a:t>26/04/60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4F7-6423-4019-9136-1DC350EE4E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133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A6C2-2997-4B0A-833E-B9A7167532EF}" type="datetimeFigureOut">
              <a:rPr lang="th-TH" smtClean="0"/>
              <a:t>26/04/60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4F7-6423-4019-9136-1DC350EE4E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113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A6C2-2997-4B0A-833E-B9A7167532EF}" type="datetimeFigureOut">
              <a:rPr lang="th-TH" smtClean="0"/>
              <a:t>26/04/60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4F7-6423-4019-9136-1DC350EE4E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401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A6C2-2997-4B0A-833E-B9A7167532EF}" type="datetimeFigureOut">
              <a:rPr lang="th-TH" smtClean="0"/>
              <a:t>26/04/60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4F7-6423-4019-9136-1DC350EE4E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4310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A6C2-2997-4B0A-833E-B9A7167532EF}" type="datetimeFigureOut">
              <a:rPr lang="th-TH" smtClean="0"/>
              <a:t>26/04/60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4F7-6423-4019-9136-1DC350EE4E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648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A6C2-2997-4B0A-833E-B9A7167532EF}" type="datetimeFigureOut">
              <a:rPr lang="th-TH" smtClean="0"/>
              <a:t>26/04/60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4F7-6423-4019-9136-1DC350EE4E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696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A6C2-2997-4B0A-833E-B9A7167532EF}" type="datetimeFigureOut">
              <a:rPr lang="th-TH" smtClean="0"/>
              <a:t>26/04/60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4F7-6423-4019-9136-1DC350EE4E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653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A6C2-2997-4B0A-833E-B9A7167532EF}" type="datetimeFigureOut">
              <a:rPr lang="th-TH" smtClean="0"/>
              <a:t>26/04/60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4F7-6423-4019-9136-1DC350EE4E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576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A6C2-2997-4B0A-833E-B9A7167532EF}" type="datetimeFigureOut">
              <a:rPr lang="th-TH" smtClean="0"/>
              <a:t>26/04/60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4F7-6423-4019-9136-1DC350EE4E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982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A6C2-2997-4B0A-833E-B9A7167532EF}" type="datetimeFigureOut">
              <a:rPr lang="th-TH" smtClean="0"/>
              <a:t>26/04/60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4F7-6423-4019-9136-1DC350EE4E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1037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A6C2-2997-4B0A-833E-B9A7167532EF}" type="datetimeFigureOut">
              <a:rPr lang="th-TH" smtClean="0"/>
              <a:t>26/04/60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4F7-6423-4019-9136-1DC350EE4E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310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CA6C2-2997-4B0A-833E-B9A7167532EF}" type="datetimeFigureOut">
              <a:rPr lang="th-TH" smtClean="0"/>
              <a:t>26/04/60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904F7-6423-4019-9136-1DC350EE4E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57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07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36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กระดาษ A4 (210x297 มม.)</PresentationFormat>
  <Paragraphs>0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jass</cp:lastModifiedBy>
  <cp:revision>2</cp:revision>
  <dcterms:created xsi:type="dcterms:W3CDTF">2017-04-25T04:44:40Z</dcterms:created>
  <dcterms:modified xsi:type="dcterms:W3CDTF">2017-04-26T03:46:10Z</dcterms:modified>
</cp:coreProperties>
</file>