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22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07/10/63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913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07/10/63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973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07/10/63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131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07/10/63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9914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07/10/63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514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07/10/63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414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07/10/63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824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07/10/63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460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07/10/63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86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07/10/63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336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07/10/63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410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8D5A0-533B-4137-AC22-925DF6877517}" type="datetimeFigureOut">
              <a:rPr lang="th-TH" smtClean="0"/>
              <a:t>07/10/63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103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1" t="13125" r="18534" b="68542"/>
          <a:stretch/>
        </p:blipFill>
        <p:spPr bwMode="auto">
          <a:xfrm>
            <a:off x="0" y="-27384"/>
            <a:ext cx="9144000" cy="1341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34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0</Words>
  <Application>Microsoft Office PowerPoint</Application>
  <PresentationFormat>นำเสนอทางหน้าจอ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lenovo18.07.18</dc:creator>
  <cp:lastModifiedBy>DELL_MOI</cp:lastModifiedBy>
  <cp:revision>15</cp:revision>
  <dcterms:created xsi:type="dcterms:W3CDTF">2019-11-25T02:45:34Z</dcterms:created>
  <dcterms:modified xsi:type="dcterms:W3CDTF">2020-10-07T04:06:27Z</dcterms:modified>
</cp:coreProperties>
</file>